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70" r:id="rId4"/>
    <p:sldId id="271" r:id="rId5"/>
    <p:sldId id="272" r:id="rId6"/>
    <p:sldId id="259" r:id="rId7"/>
    <p:sldId id="27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Gesprekstechnieken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Periode 1 | Les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3618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4.4 Communicatievormen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>
            <a:normAutofit/>
          </a:bodyPr>
          <a:lstStyle/>
          <a:p>
            <a:r>
              <a:rPr lang="nl-NL" dirty="0" smtClean="0"/>
              <a:t>Verbale communicatie (communicatie met woorden (gesprek/brief/mail))</a:t>
            </a:r>
          </a:p>
          <a:p>
            <a:r>
              <a:rPr lang="nl-NL" dirty="0" smtClean="0"/>
              <a:t>Mondelinge communicatie (voeren van gesprekken, geven van lezing)</a:t>
            </a:r>
          </a:p>
          <a:p>
            <a:r>
              <a:rPr lang="nl-NL" dirty="0" smtClean="0"/>
              <a:t>Schriftelijke communicatie (alles wat je met woorden schrijft)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801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Non-verbale communicatie (communicatie zonder woorden)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802675"/>
            <a:ext cx="8596668" cy="423868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Lichaamstaal </a:t>
            </a:r>
            <a:r>
              <a:rPr lang="nl-NL" dirty="0"/>
              <a:t>(communicatie door middel van je lichaam)</a:t>
            </a:r>
          </a:p>
          <a:p>
            <a:r>
              <a:rPr lang="nl-NL" dirty="0"/>
              <a:t>Non-verbale communicatie kan in vijf </a:t>
            </a:r>
            <a:r>
              <a:rPr lang="nl-NL" dirty="0" smtClean="0"/>
              <a:t>categorieën </a:t>
            </a:r>
            <a:r>
              <a:rPr lang="nl-NL" dirty="0"/>
              <a:t>onderverdeeld:</a:t>
            </a:r>
          </a:p>
          <a:p>
            <a:pPr>
              <a:buAutoNum type="arabicPeriod"/>
            </a:pPr>
            <a:r>
              <a:rPr lang="nl-NL" dirty="0"/>
              <a:t>Peri-verbaal: tijd en ruimte waarin </a:t>
            </a:r>
            <a:r>
              <a:rPr lang="nl-NL" dirty="0" smtClean="0"/>
              <a:t>het </a:t>
            </a:r>
            <a:r>
              <a:rPr lang="nl-NL" dirty="0"/>
              <a:t>gesprek plaatsvindt</a:t>
            </a:r>
          </a:p>
          <a:p>
            <a:pPr>
              <a:buAutoNum type="arabicPeriod"/>
            </a:pPr>
            <a:r>
              <a:rPr lang="nl-NL" dirty="0"/>
              <a:t>Para-verbaal: intonatie waarop iets wordt gezegd</a:t>
            </a:r>
          </a:p>
          <a:p>
            <a:pPr>
              <a:buAutoNum type="arabicPeriod"/>
            </a:pPr>
            <a:r>
              <a:rPr lang="nl-NL" dirty="0"/>
              <a:t>Infra-verbaal: onbewuste invloed van kleuren en geuren</a:t>
            </a:r>
          </a:p>
          <a:p>
            <a:pPr>
              <a:buAutoNum type="arabicPeriod"/>
            </a:pPr>
            <a:r>
              <a:rPr lang="nl-NL" dirty="0"/>
              <a:t>Supra-verbaal: bewuste signalen die je wilt uitzenden (</a:t>
            </a:r>
            <a:r>
              <a:rPr lang="nl-NL" dirty="0" smtClean="0"/>
              <a:t>kleding/accessoires</a:t>
            </a:r>
            <a:r>
              <a:rPr lang="nl-NL" dirty="0"/>
              <a:t>)</a:t>
            </a:r>
          </a:p>
          <a:p>
            <a:pPr>
              <a:buAutoNum type="arabicPeriod"/>
            </a:pPr>
            <a:r>
              <a:rPr lang="nl-NL" dirty="0"/>
              <a:t>Pre-verbaal: de lichaamstaal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06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786016" cy="748937"/>
          </a:xfrm>
        </p:spPr>
        <p:txBody>
          <a:bodyPr/>
          <a:lstStyle/>
          <a:p>
            <a:r>
              <a:rPr lang="nl-NL" dirty="0" smtClean="0"/>
              <a:t>4.5 Kernkwadranten &amp; communicatie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8596668" cy="4682825"/>
          </a:xfrm>
        </p:spPr>
        <p:txBody>
          <a:bodyPr/>
          <a:lstStyle/>
          <a:p>
            <a:r>
              <a:rPr lang="nl-NL" dirty="0" smtClean="0"/>
              <a:t>Kernkwaliteitenmodel (Daniel </a:t>
            </a:r>
            <a:r>
              <a:rPr lang="nl-NL" dirty="0" err="1" smtClean="0"/>
              <a:t>Ofman</a:t>
            </a:r>
            <a:r>
              <a:rPr lang="nl-NL" dirty="0" smtClean="0"/>
              <a:t>)</a:t>
            </a:r>
          </a:p>
          <a:p>
            <a:r>
              <a:rPr lang="nl-NL" dirty="0" smtClean="0"/>
              <a:t>Kernkwaliteit van Helen: </a:t>
            </a:r>
            <a:r>
              <a:rPr lang="nl-NL" dirty="0" smtClean="0">
                <a:solidFill>
                  <a:schemeClr val="accent2"/>
                </a:solidFill>
              </a:rPr>
              <a:t>zelfverzekerd</a:t>
            </a:r>
          </a:p>
          <a:p>
            <a:r>
              <a:rPr lang="nl-NL" dirty="0" smtClean="0"/>
              <a:t>Valkuil (te veel van het goede) -&gt;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solidFill>
                  <a:schemeClr val="accent5"/>
                </a:solidFill>
              </a:rPr>
              <a:t>arrogant</a:t>
            </a:r>
            <a:endParaRPr lang="nl-NL" dirty="0" smtClean="0">
              <a:solidFill>
                <a:schemeClr val="accent5"/>
              </a:solidFill>
            </a:endParaRPr>
          </a:p>
          <a:p>
            <a:r>
              <a:rPr lang="nl-NL" dirty="0" smtClean="0"/>
              <a:t>Allergie, mensen die ‘maar wat doen’ -&gt;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solidFill>
                  <a:schemeClr val="accent5"/>
                </a:solidFill>
              </a:rPr>
              <a:t>middelmatig</a:t>
            </a:r>
            <a:endParaRPr lang="nl-NL" dirty="0" smtClean="0">
              <a:solidFill>
                <a:schemeClr val="accent5"/>
              </a:solidFill>
            </a:endParaRPr>
          </a:p>
          <a:p>
            <a:r>
              <a:rPr lang="nl-NL" dirty="0" smtClean="0"/>
              <a:t>Uitdaging</a:t>
            </a:r>
            <a:r>
              <a:rPr lang="nl-NL" dirty="0"/>
              <a:t> </a:t>
            </a:r>
            <a:r>
              <a:rPr lang="nl-NL" dirty="0" smtClean="0"/>
              <a:t>-&gt;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>
                <a:solidFill>
                  <a:schemeClr val="accent2"/>
                </a:solidFill>
              </a:rPr>
              <a:t>bescheiden</a:t>
            </a:r>
            <a:endParaRPr lang="nl-NL" dirty="0" smtClean="0">
              <a:solidFill>
                <a:schemeClr val="accent2"/>
              </a:solidFill>
            </a:endParaRP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05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Mini-toets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80161"/>
            <a:ext cx="9276563" cy="4761202"/>
          </a:xfrm>
        </p:spPr>
        <p:txBody>
          <a:bodyPr/>
          <a:lstStyle/>
          <a:p>
            <a:r>
              <a:rPr lang="nl-NL" dirty="0" smtClean="0"/>
              <a:t>Jullie maken de mini-toets. </a:t>
            </a:r>
          </a:p>
          <a:p>
            <a:r>
              <a:rPr lang="nl-NL" dirty="0" smtClean="0"/>
              <a:t>Van de zes vragen moet je er tenminste vier goed beantwoorden voor een voldoende.</a:t>
            </a:r>
          </a:p>
          <a:p>
            <a:r>
              <a:rPr lang="nl-NL" dirty="0" smtClean="0"/>
              <a:t>Als je een voldoende haalt scoor je daarmee alvast een punt voor de eindtoets.</a:t>
            </a:r>
          </a:p>
          <a:p>
            <a:r>
              <a:rPr lang="nl-NL" dirty="0" smtClean="0"/>
              <a:t>Veel succes!</a:t>
            </a:r>
          </a:p>
        </p:txBody>
      </p:sp>
    </p:spTree>
    <p:extLst>
      <p:ext uri="{BB962C8B-B14F-4D97-AF65-F5344CB8AC3E}">
        <p14:creationId xmlns:p14="http://schemas.microsoft.com/office/powerpoint/2010/main" val="401215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/>
          <a:lstStyle/>
          <a:p>
            <a:r>
              <a:rPr lang="nl-NL" dirty="0" smtClean="0"/>
              <a:t>Kritische beroepssituatie (KBS)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8596668" cy="3880773"/>
          </a:xfrm>
        </p:spPr>
        <p:txBody>
          <a:bodyPr/>
          <a:lstStyle/>
          <a:p>
            <a:r>
              <a:rPr lang="nl-NL" dirty="0"/>
              <a:t>Boek: Professioneel werken </a:t>
            </a:r>
            <a:endParaRPr lang="nl-NL" dirty="0" smtClean="0"/>
          </a:p>
          <a:p>
            <a:r>
              <a:rPr lang="nl-NL" dirty="0" smtClean="0"/>
              <a:t>In de eerste twee lessen behandelen we thema </a:t>
            </a:r>
            <a:r>
              <a:rPr lang="nl-NL" dirty="0"/>
              <a:t>4 </a:t>
            </a:r>
            <a:r>
              <a:rPr lang="nl-NL" dirty="0" smtClean="0"/>
              <a:t>Communicatie, zoek de kritische beroepssituatie (KBS) erbij.</a:t>
            </a:r>
          </a:p>
          <a:p>
            <a:r>
              <a:rPr lang="nl-NL" dirty="0" smtClean="0"/>
              <a:t>Jullie gaan in tweetallen de opdrachten maken bij de casus. Je mag dus overleggen en kunt samen de antwoorden bedenken </a:t>
            </a:r>
            <a:r>
              <a:rPr lang="nl-NL" smtClean="0"/>
              <a:t>en uitschrijven.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3562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23365"/>
          </a:xfrm>
        </p:spPr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9978"/>
            <a:ext cx="8596668" cy="3880773"/>
          </a:xfrm>
        </p:spPr>
        <p:txBody>
          <a:bodyPr/>
          <a:lstStyle/>
          <a:p>
            <a:r>
              <a:rPr lang="nl-NL" dirty="0"/>
              <a:t>Opdracht KBS 4 (in tweetallen) afmaken en meenemen naar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17041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2358</TotalTime>
  <Words>245</Words>
  <Application>Microsoft Office PowerPoint</Application>
  <PresentationFormat>Breedbeeld</PresentationFormat>
  <Paragraphs>34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Gesprekstechnieken</vt:lpstr>
      <vt:lpstr>4.4 Communicatievormen </vt:lpstr>
      <vt:lpstr>Non-verbale communicatie (communicatie zonder woorden) </vt:lpstr>
      <vt:lpstr>4.5 Kernkwadranten &amp; communicatie</vt:lpstr>
      <vt:lpstr>Mini-toets</vt:lpstr>
      <vt:lpstr>Kritische beroepssituatie (KBS)</vt:lpstr>
      <vt:lpstr>Volgende week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Gesprekstechnieken</dc:title>
  <dc:creator>S. Poelman</dc:creator>
  <cp:lastModifiedBy>Simon Poelman</cp:lastModifiedBy>
  <cp:revision>12</cp:revision>
  <dcterms:created xsi:type="dcterms:W3CDTF">2017-09-16T13:21:56Z</dcterms:created>
  <dcterms:modified xsi:type="dcterms:W3CDTF">2018-09-13T19:53:32Z</dcterms:modified>
</cp:coreProperties>
</file>